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2" r:id="rId2"/>
    <p:sldId id="436" r:id="rId3"/>
    <p:sldId id="435" r:id="rId4"/>
    <p:sldId id="425" r:id="rId5"/>
    <p:sldId id="418" r:id="rId6"/>
    <p:sldId id="349" r:id="rId7"/>
    <p:sldId id="426" r:id="rId8"/>
    <p:sldId id="417" r:id="rId9"/>
    <p:sldId id="377" r:id="rId10"/>
    <p:sldId id="397" r:id="rId11"/>
    <p:sldId id="381" r:id="rId12"/>
    <p:sldId id="382" r:id="rId13"/>
    <p:sldId id="383" r:id="rId14"/>
    <p:sldId id="384" r:id="rId15"/>
    <p:sldId id="415" r:id="rId16"/>
    <p:sldId id="386" r:id="rId17"/>
    <p:sldId id="389" r:id="rId18"/>
    <p:sldId id="428" r:id="rId19"/>
    <p:sldId id="437" r:id="rId20"/>
    <p:sldId id="387" r:id="rId21"/>
    <p:sldId id="427" r:id="rId22"/>
    <p:sldId id="385" r:id="rId23"/>
    <p:sldId id="326" r:id="rId24"/>
    <p:sldId id="365" r:id="rId25"/>
    <p:sldId id="367" r:id="rId26"/>
    <p:sldId id="370" r:id="rId27"/>
    <p:sldId id="391" r:id="rId28"/>
    <p:sldId id="333" r:id="rId29"/>
    <p:sldId id="392" r:id="rId30"/>
    <p:sldId id="393" r:id="rId31"/>
    <p:sldId id="441" r:id="rId32"/>
    <p:sldId id="374" r:id="rId33"/>
    <p:sldId id="372" r:id="rId34"/>
    <p:sldId id="438" r:id="rId35"/>
    <p:sldId id="424" r:id="rId36"/>
    <p:sldId id="416" r:id="rId37"/>
    <p:sldId id="412" r:id="rId38"/>
    <p:sldId id="357" r:id="rId39"/>
    <p:sldId id="354" r:id="rId40"/>
    <p:sldId id="320" r:id="rId41"/>
    <p:sldId id="399" r:id="rId42"/>
    <p:sldId id="400" r:id="rId43"/>
    <p:sldId id="401" r:id="rId44"/>
    <p:sldId id="402" r:id="rId45"/>
    <p:sldId id="319" r:id="rId46"/>
    <p:sldId id="327" r:id="rId47"/>
    <p:sldId id="380" r:id="rId48"/>
    <p:sldId id="328" r:id="rId49"/>
    <p:sldId id="329" r:id="rId50"/>
    <p:sldId id="323" r:id="rId51"/>
    <p:sldId id="324" r:id="rId52"/>
    <p:sldId id="322" r:id="rId53"/>
    <p:sldId id="434" r:id="rId54"/>
    <p:sldId id="433" r:id="rId55"/>
    <p:sldId id="429" r:id="rId56"/>
    <p:sldId id="432" r:id="rId57"/>
    <p:sldId id="430" r:id="rId58"/>
    <p:sldId id="431" r:id="rId59"/>
    <p:sldId id="403" r:id="rId60"/>
    <p:sldId id="343" r:id="rId61"/>
    <p:sldId id="264" r:id="rId62"/>
    <p:sldId id="439" r:id="rId63"/>
    <p:sldId id="440" r:id="rId64"/>
    <p:sldId id="345" r:id="rId65"/>
    <p:sldId id="411" r:id="rId66"/>
    <p:sldId id="442" r:id="rId67"/>
    <p:sldId id="414" r:id="rId68"/>
    <p:sldId id="423" r:id="rId69"/>
    <p:sldId id="261" r:id="rId70"/>
    <p:sldId id="363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555" autoAdjust="0"/>
    <p:restoredTop sz="94701" autoAdjust="0"/>
  </p:normalViewPr>
  <p:slideViewPr>
    <p:cSldViewPr>
      <p:cViewPr varScale="1">
        <p:scale>
          <a:sx n="72" d="100"/>
          <a:sy n="72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Adecco Technical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C3E67F3-FD61-4E6B-8A75-0483252A2A6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005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1"/>
            <a:ext cx="8229600" cy="1752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Amp Up Your Presentations</a:t>
            </a:r>
            <a:br>
              <a:rPr lang="en-US" b="1" dirty="0"/>
            </a:br>
            <a:r>
              <a:rPr lang="en-US" sz="2700" b="1" dirty="0"/>
              <a:t>or </a:t>
            </a:r>
            <a:br>
              <a:rPr lang="en-US" b="1" dirty="0"/>
            </a:br>
            <a:r>
              <a:rPr lang="en-US" b="1" dirty="0"/>
              <a:t>How to Avoid PowerPoint Heck</a:t>
            </a:r>
          </a:p>
        </p:txBody>
      </p:sp>
      <p:pic>
        <p:nvPicPr>
          <p:cNvPr id="12292" name="Picture 4" descr="C:\Users\JOEL\Desktop\Death by Powerpoint\Meeting from Hell Clip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2311400"/>
            <a:ext cx="5867400" cy="44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56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</a:rPr>
              <a:t>Questions?	</a:t>
            </a:r>
          </a:p>
          <a:p>
            <a:pPr marL="0" indent="0" algn="ctr">
              <a:buNone/>
            </a:pPr>
            <a:r>
              <a:rPr lang="en-US" sz="4000" dirty="0"/>
              <a:t>When do you take questions?</a:t>
            </a:r>
          </a:p>
          <a:p>
            <a:pPr marL="0" indent="0" algn="ctr">
              <a:buNone/>
            </a:pPr>
            <a:r>
              <a:rPr lang="en-US" sz="4000" dirty="0"/>
              <a:t>1-way or interactive</a:t>
            </a:r>
            <a:r>
              <a:rPr lang="en-US" sz="4000" dirty="0">
                <a:solidFill>
                  <a:srgbClr val="FF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6995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Game: Seat Number </a:t>
            </a:r>
          </a:p>
        </p:txBody>
      </p:sp>
      <p:pic>
        <p:nvPicPr>
          <p:cNvPr id="8195" name="Picture 3" descr="C:\Users\JOEL\Desktop\seats m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767638" cy="49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5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90600"/>
            <a:ext cx="8229600" cy="5257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Late arrivals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Expect Late Arrivals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1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800600"/>
            <a:ext cx="7924800" cy="1371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You can’t start the wedding without the couple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</p:txBody>
      </p:sp>
      <p:pic>
        <p:nvPicPr>
          <p:cNvPr id="9218" name="Picture 2" descr="C:\Users\JOEL\Desktop\Death by Powerpoint\angry pri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2000"/>
            <a:ext cx="4343400" cy="38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685800"/>
            <a:ext cx="41148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No matter how mad you are,</a:t>
            </a:r>
          </a:p>
          <a:p>
            <a:br>
              <a:rPr lang="en-US" sz="4000" dirty="0"/>
            </a:br>
            <a:r>
              <a:rPr lang="en-US" sz="4000" dirty="0"/>
              <a:t>No matter how late they are,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7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 algn="ctr">
              <a:buNone/>
            </a:pPr>
            <a:r>
              <a:rPr lang="en-US" sz="3600" b="1" dirty="0">
                <a:solidFill>
                  <a:srgbClr val="FF0000"/>
                </a:solidFill>
              </a:rPr>
              <a:t>MITIGATE TARDINESS</a:t>
            </a:r>
          </a:p>
          <a:p>
            <a:pPr marL="400050" lvl="1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en-US" sz="4400" dirty="0"/>
              <a:t>	Decide who is essential.</a:t>
            </a:r>
          </a:p>
          <a:p>
            <a:pPr marL="400050" lvl="1" indent="0">
              <a:buNone/>
            </a:pPr>
            <a:r>
              <a:rPr lang="en-US" sz="4400" dirty="0"/>
              <a:t>	Pre-confirm time / place.</a:t>
            </a:r>
          </a:p>
          <a:p>
            <a:pPr marL="400050" lvl="1" indent="0">
              <a:buNone/>
            </a:pPr>
            <a:r>
              <a:rPr lang="en-US" sz="4400" dirty="0"/>
              <a:t>	Start off-peak e.g. 10:05 AM.</a:t>
            </a:r>
          </a:p>
          <a:p>
            <a:pPr marL="400050" lvl="1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570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EL\Desktop\Death by Powerpoint\Dinosau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737" y="0"/>
            <a:ext cx="93558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55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Game: Destination City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021814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91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of Meeting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057400"/>
            <a:ext cx="39433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50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 prepared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Know your material </a:t>
            </a:r>
          </a:p>
          <a:p>
            <a:pPr marL="0" indent="0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COLD!</a:t>
            </a:r>
          </a:p>
          <a:p>
            <a:pPr marL="0" indent="0">
              <a:buNone/>
            </a:pPr>
            <a:endParaRPr lang="en-US" sz="48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1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 prepared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b="1" dirty="0"/>
              <a:t>Get there early</a:t>
            </a:r>
          </a:p>
          <a:p>
            <a:pPr marL="0" indent="0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Set up early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r">
              <a:buNone/>
            </a:pPr>
            <a:r>
              <a:rPr lang="en-US" sz="4800" b="1" dirty="0"/>
              <a:t>Log in early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463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/>
              <a:t>In Time Tec</a:t>
            </a:r>
          </a:p>
          <a:p>
            <a:pPr marL="0" indent="0" algn="ctr">
              <a:buNone/>
            </a:pPr>
            <a:r>
              <a:rPr lang="en-US" sz="4000" dirty="0"/>
              <a:t>Let’s meet for coffee or lunch. </a:t>
            </a:r>
          </a:p>
          <a:p>
            <a:pPr marL="0" indent="0" algn="ctr">
              <a:buNone/>
            </a:pPr>
            <a:r>
              <a:rPr lang="en-US" sz="4000" dirty="0"/>
              <a:t>Joel Robinson</a:t>
            </a:r>
          </a:p>
          <a:p>
            <a:pPr marL="0" indent="0" algn="ctr">
              <a:buNone/>
            </a:pPr>
            <a:r>
              <a:rPr lang="en-US" sz="2400" dirty="0" err="1"/>
              <a:t>JoelHRobinson</a:t>
            </a:r>
            <a:r>
              <a:rPr lang="en-US" sz="2400" dirty="0"/>
              <a:t> @ Gmail.com</a:t>
            </a:r>
          </a:p>
          <a:p>
            <a:pPr marL="0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208-602 8478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170" name="Picture 2" descr="C:\Users\JOEL\Desktop\coff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30712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38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HW Gear Bag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USB drive with presentation</a:t>
            </a:r>
          </a:p>
          <a:p>
            <a:r>
              <a:rPr lang="en-US" sz="4400" dirty="0"/>
              <a:t>Mouse &amp; battery</a:t>
            </a:r>
          </a:p>
          <a:p>
            <a:r>
              <a:rPr lang="en-US" sz="4400" dirty="0"/>
              <a:t>Spare video cables </a:t>
            </a:r>
          </a:p>
          <a:p>
            <a:r>
              <a:rPr lang="en-US" sz="4400" dirty="0"/>
              <a:t>Power cord</a:t>
            </a:r>
          </a:p>
          <a:p>
            <a:r>
              <a:rPr lang="en-US" sz="4400" dirty="0"/>
              <a:t>Presentation clicker /  laser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8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SW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Update &amp; charge laptop</a:t>
            </a:r>
          </a:p>
          <a:p>
            <a:r>
              <a:rPr lang="en-US" sz="4400" dirty="0"/>
              <a:t>Reboot before the dry run</a:t>
            </a:r>
          </a:p>
          <a:p>
            <a:r>
              <a:rPr lang="en-US" sz="4400" dirty="0"/>
              <a:t>Get Internet password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Greet attendees as they arrive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AutoShape 2" descr="Image result for no cell phon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no cell pho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 descr="C:\Users\JOEL\Desktop\no cell 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956" y="2971800"/>
            <a:ext cx="266642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82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Begin The PowerPoint</a:t>
            </a:r>
          </a:p>
        </p:txBody>
      </p:sp>
      <p:pic>
        <p:nvPicPr>
          <p:cNvPr id="2051" name="Picture 3" descr="C:\Users\JOEL\Desktop\035-moody-moses-red-s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55700"/>
            <a:ext cx="74676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7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</a:rPr>
              <a:t>One Main Idea per slide</a:t>
            </a:r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5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EL\Desktop\Death by Powerpoint\Cordys confusing power po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29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486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What was their “end game?”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Can you possibly remember </a:t>
            </a:r>
          </a:p>
          <a:p>
            <a:pPr marL="0" indent="0" algn="ctr">
              <a:buNone/>
            </a:pPr>
            <a:r>
              <a:rPr lang="en-US" sz="4400" dirty="0"/>
              <a:t>ANY of that slide? </a:t>
            </a:r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23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772400" cy="5562600"/>
          </a:xfrm>
        </p:spPr>
        <p:txBody>
          <a:bodyPr>
            <a:normAutofit/>
          </a:bodyPr>
          <a:lstStyle/>
          <a:p>
            <a:r>
              <a:rPr lang="en-US" dirty="0"/>
              <a:t>Your slide  could become</a:t>
            </a:r>
            <a:br>
              <a:rPr lang="en-US" dirty="0"/>
            </a:br>
            <a:r>
              <a:rPr lang="en-US" dirty="0"/>
              <a:t> world-famous bad, </a:t>
            </a:r>
            <a:br>
              <a:rPr lang="en-US" dirty="0"/>
            </a:br>
            <a:br>
              <a:rPr lang="en-US" dirty="0"/>
            </a:br>
            <a:r>
              <a:rPr lang="en-US" b="1" i="1" u="sng" dirty="0"/>
              <a:t>even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make the front page of the </a:t>
            </a:r>
            <a:br>
              <a:rPr lang="en-US" dirty="0"/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Times!</a:t>
            </a:r>
          </a:p>
        </p:txBody>
      </p:sp>
    </p:spTree>
    <p:extLst>
      <p:ext uri="{BB962C8B-B14F-4D97-AF65-F5344CB8AC3E}">
        <p14:creationId xmlns:p14="http://schemas.microsoft.com/office/powerpoint/2010/main" val="426858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EL\Desktop\Death by Powerpoint\Afghanistan stabil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49255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06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" y="87819"/>
            <a:ext cx="9008823" cy="669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74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Meeting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Memory Game</a:t>
            </a:r>
          </a:p>
          <a:p>
            <a:r>
              <a:rPr lang="en-US" dirty="0"/>
              <a:t>Soft Skills</a:t>
            </a:r>
          </a:p>
          <a:p>
            <a:r>
              <a:rPr lang="en-US" dirty="0"/>
              <a:t>Planning Skills</a:t>
            </a:r>
          </a:p>
          <a:p>
            <a:r>
              <a:rPr lang="en-US" dirty="0"/>
              <a:t>PowerPoint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86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EL\Desktop\Death by Powerpoint\NYT power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"/>
            <a:ext cx="9576770" cy="69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445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324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General McCrystal:</a:t>
            </a:r>
          </a:p>
          <a:p>
            <a:pPr marL="0" indent="0" algn="ctr">
              <a:buNone/>
            </a:pPr>
            <a:r>
              <a:rPr lang="en-US" dirty="0"/>
              <a:t>When we understand that slide, </a:t>
            </a:r>
          </a:p>
          <a:p>
            <a:pPr marL="0" indent="0" algn="ctr">
              <a:buNone/>
            </a:pPr>
            <a:r>
              <a:rPr lang="en-US" dirty="0"/>
              <a:t>We’ll have won the war. </a:t>
            </a:r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1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Game: Seat # + Flight # </a:t>
            </a:r>
          </a:p>
        </p:txBody>
      </p:sp>
      <p:pic>
        <p:nvPicPr>
          <p:cNvPr id="7170" name="Picture 2" descr="C:\Users\JOEL\Desktop\cancel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47144"/>
            <a:ext cx="8216367" cy="46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02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324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</a:rPr>
              <a:t>Size Matters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Fonts that is.</a:t>
            </a:r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324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72 point Calibri </a:t>
            </a:r>
          </a:p>
          <a:p>
            <a:pPr marL="0" indent="0" algn="ctr">
              <a:buNone/>
            </a:pPr>
            <a:r>
              <a:rPr lang="en-US" sz="6000" dirty="0"/>
              <a:t>60 point Calibri</a:t>
            </a:r>
          </a:p>
          <a:p>
            <a:pPr marL="0" indent="0" algn="ctr">
              <a:buNone/>
            </a:pPr>
            <a:r>
              <a:rPr lang="en-US" sz="4400" dirty="0"/>
              <a:t>44 point Calibri</a:t>
            </a:r>
          </a:p>
          <a:p>
            <a:pPr marL="0" indent="0" algn="ctr">
              <a:buNone/>
            </a:pPr>
            <a:r>
              <a:rPr lang="en-US" sz="4000" dirty="0"/>
              <a:t>40 point Calibri</a:t>
            </a:r>
          </a:p>
          <a:p>
            <a:pPr marL="0" indent="0" algn="ctr">
              <a:buNone/>
            </a:pPr>
            <a:r>
              <a:rPr lang="en-US" dirty="0"/>
              <a:t>32 point Calibri</a:t>
            </a:r>
          </a:p>
          <a:p>
            <a:pPr marL="0" indent="0" algn="ctr">
              <a:buNone/>
            </a:pPr>
            <a:r>
              <a:rPr lang="en-US" sz="2400" dirty="0"/>
              <a:t>24 point Calibri</a:t>
            </a:r>
          </a:p>
          <a:p>
            <a:pPr marL="0" indent="0" algn="ctr">
              <a:buNone/>
            </a:pPr>
            <a:r>
              <a:rPr lang="en-US" sz="1800" dirty="0"/>
              <a:t>18 point Calibri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9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324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Pick a Font </a:t>
            </a:r>
            <a:r>
              <a:rPr lang="en-US" sz="6000" dirty="0"/>
              <a:t>Stick with it</a:t>
            </a:r>
          </a:p>
          <a:p>
            <a:pPr marL="0" indent="0" algn="ctr">
              <a:buNone/>
            </a:pPr>
            <a:r>
              <a:rPr lang="en-US" sz="6000" dirty="0"/>
              <a:t>Calibri</a:t>
            </a:r>
          </a:p>
          <a:p>
            <a:pPr marL="0" indent="0" algn="ctr">
              <a:buNone/>
            </a:pPr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</a:t>
            </a:r>
          </a:p>
          <a:p>
            <a:pPr marL="0" indent="0" algn="ctr">
              <a:buNone/>
            </a:pPr>
            <a:r>
              <a:rPr lang="en-US" sz="6000" dirty="0">
                <a:latin typeface="Verdana" panose="020B0604030504040204" pitchFamily="34" charset="0"/>
                <a:ea typeface="Verdana" panose="020B0604030504040204" pitchFamily="34" charset="0"/>
              </a:rPr>
              <a:t>Verdana</a:t>
            </a:r>
          </a:p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EL\Desktop\comic sans f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-381000"/>
            <a:ext cx="92964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62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</a:rPr>
              <a:t>Backgrounds: 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Simple Dark backgrounds</a:t>
            </a:r>
          </a:p>
          <a:p>
            <a:pPr marL="0" indent="0" algn="ctr">
              <a:buNone/>
            </a:pPr>
            <a:br>
              <a:rPr lang="en-US" sz="4400" dirty="0"/>
            </a:br>
            <a:r>
              <a:rPr lang="en-US" sz="4400" dirty="0"/>
              <a:t>Light / white letters</a:t>
            </a:r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3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This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63" y="1600200"/>
            <a:ext cx="740447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559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this either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tbl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04" y="1981200"/>
            <a:ext cx="557199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32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95400"/>
            <a:ext cx="8229600" cy="2286000"/>
          </a:xfrm>
        </p:spPr>
        <p:txBody>
          <a:bodyPr>
            <a:normAutofit fontScale="90000"/>
          </a:bodyPr>
          <a:lstStyle/>
          <a:p>
            <a:r>
              <a:rPr lang="en-US" sz="3200" b="1" i="1" u="sng" dirty="0"/>
              <a:t>David Phillips</a:t>
            </a:r>
            <a:br>
              <a:rPr lang="en-US" sz="3200" b="1" i="1" u="sng" dirty="0"/>
            </a:br>
            <a:r>
              <a:rPr lang="en-US" sz="3200" b="1" i="1" u="sng" dirty="0"/>
              <a:t>How to Avoid Death by </a:t>
            </a:r>
            <a:r>
              <a:rPr lang="en-US" sz="3200" b="1" i="1" u="sng" dirty="0" err="1"/>
              <a:t>Powerpoint</a:t>
            </a:r>
            <a:br>
              <a:rPr lang="en-US" sz="3200" b="1" i="1" u="sng" dirty="0"/>
            </a:br>
            <a:br>
              <a:rPr lang="en-US" sz="3200" b="1" i="1" u="sng" dirty="0"/>
            </a:br>
            <a:r>
              <a:rPr lang="en-US" b="1" i="1" dirty="0"/>
              <a:t>90% what you say is forgotten in 30 seconds.</a:t>
            </a:r>
            <a:br>
              <a:rPr lang="en-US" sz="3200" b="1" i="1" u="sng" dirty="0"/>
            </a:br>
            <a:br>
              <a:rPr lang="en-US" sz="3200" b="1" i="1" u="sng" dirty="0"/>
            </a:br>
            <a:endParaRPr lang="en-US" sz="32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5146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i="1" dirty="0"/>
              <a:t>People look at boarding pass multiple times… five, seven, ten times.</a:t>
            </a:r>
            <a:br>
              <a:rPr lang="en-US" sz="4000" b="1" i="1" dirty="0"/>
            </a:br>
            <a:br>
              <a:rPr lang="en-US" sz="4000" b="1" i="1" dirty="0"/>
            </a:br>
            <a:r>
              <a:rPr lang="en-US" sz="4000" b="1" i="1" dirty="0"/>
              <a:t>	I chant the numbers to myself.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0686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Where is your eye focused?</a:t>
            </a:r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684457045"/>
              </p:ext>
            </p:extLst>
          </p:nvPr>
        </p:nvGraphicFramePr>
        <p:xfrm>
          <a:off x="685800" y="1981200"/>
          <a:ext cx="7772400" cy="3986784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New Agile tools interfaced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Responsive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Firmware and driver team schedules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Lowered labor costs per sprint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328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>
                <a:solidFill>
                  <a:srgbClr val="FF0000"/>
                </a:solidFill>
              </a:rPr>
              <a:t>Highlight Rows</a:t>
            </a:r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717059456"/>
              </p:ext>
            </p:extLst>
          </p:nvPr>
        </p:nvGraphicFramePr>
        <p:xfrm>
          <a:off x="685800" y="1981200"/>
          <a:ext cx="7772400" cy="3986784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New Agile tools interfaced</a:t>
                      </a:r>
                      <a:b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</a:b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Response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Engine team and driver team satisfaction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Lowered labor costs per sprint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06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 </a:t>
            </a:r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14857833"/>
              </p:ext>
            </p:extLst>
          </p:nvPr>
        </p:nvGraphicFramePr>
        <p:xfrm>
          <a:off x="685800" y="1981200"/>
          <a:ext cx="7772400" cy="3986784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New Agile tools interfaced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Response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Engine team and driver team satisfaction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Lowered labor costs per sprint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06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 </a:t>
            </a:r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600615477"/>
              </p:ext>
            </p:extLst>
          </p:nvPr>
        </p:nvGraphicFramePr>
        <p:xfrm>
          <a:off x="685800" y="1981200"/>
          <a:ext cx="7772400" cy="3986784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New Agile tools interfaced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Shorter test times, 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Response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Engine team and driver team satisfaction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Lowered labor costs per sprint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064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 </a:t>
            </a:r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383420565"/>
              </p:ext>
            </p:extLst>
          </p:nvPr>
        </p:nvGraphicFramePr>
        <p:xfrm>
          <a:off x="685800" y="1981200"/>
          <a:ext cx="7772400" cy="4157472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New Agile tools interfaced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Response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Engine team and driver team satisfaction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</a:rPr>
                        <a:t>Lowered labor costs per sprint, 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609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Fade other rows</a:t>
            </a:r>
          </a:p>
        </p:txBody>
      </p:sp>
    </p:spTree>
    <p:extLst>
      <p:ext uri="{BB962C8B-B14F-4D97-AF65-F5344CB8AC3E}">
        <p14:creationId xmlns:p14="http://schemas.microsoft.com/office/powerpoint/2010/main" val="2265266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Focus with Fly-In: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0000"/>
                </a:solidFill>
              </a:rPr>
              <a:t>First here: </a:t>
            </a:r>
            <a:r>
              <a:rPr lang="en-US" dirty="0"/>
              <a:t>Discuss this factoid</a:t>
            </a:r>
          </a:p>
          <a:p>
            <a:r>
              <a:rPr lang="en-US" sz="5200" dirty="0">
                <a:solidFill>
                  <a:srgbClr val="FF0000"/>
                </a:solidFill>
              </a:rPr>
              <a:t>Then here: </a:t>
            </a:r>
            <a:r>
              <a:rPr lang="en-US" dirty="0"/>
              <a:t>Move on to this one</a:t>
            </a:r>
          </a:p>
          <a:p>
            <a:r>
              <a:rPr lang="en-US" sz="5200" dirty="0">
                <a:solidFill>
                  <a:srgbClr val="FF0000"/>
                </a:solidFill>
              </a:rPr>
              <a:t>Then here: </a:t>
            </a:r>
            <a:r>
              <a:rPr lang="en-US" dirty="0"/>
              <a:t>Keep up with it </a:t>
            </a:r>
          </a:p>
          <a:p>
            <a:r>
              <a:rPr lang="en-US" sz="6000" dirty="0">
                <a:solidFill>
                  <a:srgbClr val="FF0000"/>
                </a:solidFill>
              </a:rPr>
              <a:t>Finally here: </a:t>
            </a:r>
            <a:r>
              <a:rPr lang="en-US" sz="3600" dirty="0"/>
              <a:t>Whew! I’m done</a:t>
            </a:r>
          </a:p>
        </p:txBody>
      </p:sp>
    </p:spTree>
    <p:extLst>
      <p:ext uri="{BB962C8B-B14F-4D97-AF65-F5344CB8AC3E}">
        <p14:creationId xmlns:p14="http://schemas.microsoft.com/office/powerpoint/2010/main" val="45864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7013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34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800" dirty="0"/>
              <a:t>Game: Seat # + Flight # + Boarding Time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29623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197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Bullet Rules</a:t>
            </a:r>
            <a:endParaRPr lang="en-US" dirty="0"/>
          </a:p>
        </p:txBody>
      </p:sp>
      <p:pic>
        <p:nvPicPr>
          <p:cNvPr id="2050" name="Picture 2" descr="C:\Users\JOEL\Desktop\Death by Powerpoint\muzzleLoa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56" y="609600"/>
            <a:ext cx="4115223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EL\Desktop\Death by Powerpoint\mountain man s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2385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622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6 x 6 Rule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7 x 7 Rule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10/20/30 Rule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(Death by PowerPoint: David Phillips)</a:t>
            </a:r>
          </a:p>
        </p:txBody>
      </p:sp>
    </p:spTree>
    <p:extLst>
      <p:ext uri="{BB962C8B-B14F-4D97-AF65-F5344CB8AC3E}">
        <p14:creationId xmlns:p14="http://schemas.microsoft.com/office/powerpoint/2010/main" val="873489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u="sng" dirty="0"/>
              <a:t>“Airport Game”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3" descr="C:\Users\JOEL\Desktop\Death by Powerpoint\Fake Boarding Passes\deltabp-580x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017110"/>
            <a:ext cx="8991600" cy="38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490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6 x 6 Rule for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6 bullets </a:t>
            </a:r>
            <a:r>
              <a:rPr lang="en-US" sz="4000" dirty="0"/>
              <a:t>or less per slide.</a:t>
            </a:r>
          </a:p>
          <a:p>
            <a:r>
              <a:rPr lang="en-US" sz="4000" b="1" dirty="0">
                <a:solidFill>
                  <a:srgbClr val="FF0000"/>
                </a:solidFill>
              </a:rPr>
              <a:t>6 words </a:t>
            </a:r>
            <a:r>
              <a:rPr lang="en-US" sz="4000" dirty="0"/>
              <a:t>or less per bullet. </a:t>
            </a:r>
          </a:p>
          <a:p>
            <a:r>
              <a:rPr lang="en-US" sz="4000" b="1" dirty="0">
                <a:solidFill>
                  <a:srgbClr val="FF0000"/>
                </a:solidFill>
              </a:rPr>
              <a:t>6 slides per hour, </a:t>
            </a:r>
            <a:r>
              <a:rPr lang="en-US" sz="4000" dirty="0"/>
              <a:t>10 minutes each slide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sz="4300" b="1" dirty="0">
                <a:solidFill>
                  <a:srgbClr val="FFFF00"/>
                </a:solidFill>
              </a:rPr>
              <a:t>Can you imagine talking about this slide for 10 minutes?  BORING!!!!</a:t>
            </a:r>
          </a:p>
        </p:txBody>
      </p:sp>
    </p:spTree>
    <p:extLst>
      <p:ext uri="{BB962C8B-B14F-4D97-AF65-F5344CB8AC3E}">
        <p14:creationId xmlns:p14="http://schemas.microsoft.com/office/powerpoint/2010/main" val="39732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7 x 7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 </a:t>
            </a:r>
            <a:r>
              <a:rPr lang="en-US" sz="4000" b="1" dirty="0"/>
              <a:t>7x7 Rule</a:t>
            </a:r>
            <a:r>
              <a:rPr lang="en-US" sz="4000" dirty="0"/>
              <a:t> states that a </a:t>
            </a:r>
            <a:r>
              <a:rPr lang="en-US" sz="4000" b="1" dirty="0"/>
              <a:t>PowerPoint</a:t>
            </a:r>
            <a:r>
              <a:rPr lang="en-US" sz="4000" dirty="0"/>
              <a:t> slide (or any other electronic slide) should have no more than </a:t>
            </a:r>
          </a:p>
          <a:p>
            <a:r>
              <a:rPr lang="en-US" sz="4000" dirty="0"/>
              <a:t>Seven lines of text and no more than</a:t>
            </a:r>
          </a:p>
          <a:p>
            <a:r>
              <a:rPr lang="en-US" sz="4000" dirty="0"/>
              <a:t>Seven words in each of those lines.</a:t>
            </a:r>
          </a:p>
        </p:txBody>
      </p:sp>
    </p:spTree>
    <p:extLst>
      <p:ext uri="{BB962C8B-B14F-4D97-AF65-F5344CB8AC3E}">
        <p14:creationId xmlns:p14="http://schemas.microsoft.com/office/powerpoint/2010/main" val="22537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/ 20 / 30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Guy Kawasaki said a PowerPoint presentation should have no more than </a:t>
            </a:r>
            <a:r>
              <a:rPr lang="en-US" sz="4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 slides, </a:t>
            </a:r>
          </a:p>
          <a:p>
            <a:pPr marL="0" indent="0">
              <a:buNone/>
            </a:pPr>
            <a:r>
              <a:rPr lang="en-US" sz="4000" dirty="0"/>
              <a:t>last no more than </a:t>
            </a:r>
            <a:r>
              <a:rPr lang="en-US" sz="4000" b="1" i="1" u="sng" dirty="0">
                <a:solidFill>
                  <a:srgbClr val="FF0000"/>
                </a:solidFill>
              </a:rPr>
              <a:t>Twenty minutes</a:t>
            </a:r>
            <a:r>
              <a:rPr lang="en-US" sz="4000" b="1" dirty="0">
                <a:solidFill>
                  <a:srgbClr val="FF0000"/>
                </a:solidFill>
              </a:rPr>
              <a:t>, </a:t>
            </a:r>
          </a:p>
          <a:p>
            <a:pPr marL="0" indent="0">
              <a:buNone/>
            </a:pPr>
            <a:r>
              <a:rPr lang="en-US" sz="4000" dirty="0"/>
              <a:t>and contain no font smaller than </a:t>
            </a:r>
            <a:r>
              <a:rPr lang="en-US" sz="4000" b="1" i="1" u="sng" dirty="0">
                <a:solidFill>
                  <a:srgbClr val="FF0000"/>
                </a:solidFill>
              </a:rPr>
              <a:t>Thirty points</a:t>
            </a:r>
            <a:r>
              <a:rPr lang="en-US" sz="40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Caveat: referring to venture capital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0994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927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Test: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Count the white balls or bullet points as quickly as you can,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S</a:t>
            </a:r>
            <a:r>
              <a:rPr lang="en-US" b="1" i="1" dirty="0"/>
              <a:t>hout out the number!</a:t>
            </a:r>
          </a:p>
        </p:txBody>
      </p:sp>
    </p:spTree>
    <p:extLst>
      <p:ext uri="{BB962C8B-B14F-4D97-AF65-F5344CB8AC3E}">
        <p14:creationId xmlns:p14="http://schemas.microsoft.com/office/powerpoint/2010/main" val="3246224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064" y="0"/>
            <a:ext cx="102597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727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2" y="0"/>
            <a:ext cx="9158572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642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205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050" name="Picture 2" descr="C:\Users\JOEL\Desktop\3 white ba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" y="-9340"/>
            <a:ext cx="9131299" cy="686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755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r>
              <a:rPr lang="en-US" dirty="0"/>
              <a:t>Seven maxes out what people can visually take in at one time.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3200" dirty="0"/>
              <a:t>(Death by PowerPoint: David Phillips)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Didn’t three feel easy on the eyes?</a:t>
            </a:r>
          </a:p>
        </p:txBody>
      </p:sp>
    </p:spTree>
    <p:extLst>
      <p:ext uri="{BB962C8B-B14F-4D97-AF65-F5344CB8AC3E}">
        <p14:creationId xmlns:p14="http://schemas.microsoft.com/office/powerpoint/2010/main" val="3901109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4800" dirty="0"/>
              <a:t>Game: Game: Seat # + Flight # + Boarding Time +</a:t>
            </a:r>
          </a:p>
          <a:p>
            <a:pPr marL="0" indent="0" algn="ctr">
              <a:buNone/>
            </a:pPr>
            <a:r>
              <a:rPr lang="en-US" sz="4800" dirty="0"/>
              <a:t>Arrival Time</a:t>
            </a:r>
          </a:p>
        </p:txBody>
      </p:sp>
      <p:pic>
        <p:nvPicPr>
          <p:cNvPr id="3076" name="Picture 4" descr="C:\Users\JOEL\Desktop\crash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58577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78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Soft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Practice  Speaking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				Get Feedback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05000"/>
            <a:ext cx="3080199" cy="213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JOEL\Desktop\Get Feed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57600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003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Printing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	Focus is Diverted.</a:t>
            </a:r>
          </a:p>
          <a:p>
            <a:pPr marL="457200" lvl="1" indent="0">
              <a:buNone/>
            </a:pPr>
            <a:endParaRPr lang="en-US" sz="4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/>
              <a:t>Must distribute &amp; clean up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/>
              <a:t>Never enough or have left overs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/>
              <a:t>Latecomers want one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/>
              <a:t>Online people are left out</a:t>
            </a:r>
          </a:p>
        </p:txBody>
      </p:sp>
    </p:spTree>
    <p:extLst>
      <p:ext uri="{BB962C8B-B14F-4D97-AF65-F5344CB8AC3E}">
        <p14:creationId xmlns:p14="http://schemas.microsoft.com/office/powerpoint/2010/main" val="1667619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>
                <a:solidFill>
                  <a:srgbClr val="FF0000"/>
                </a:solidFill>
              </a:rPr>
              <a:t>Demo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algn="ctr"/>
            <a:r>
              <a:rPr lang="en-US" sz="4800" dirty="0"/>
              <a:t>Embedded Videos: </a:t>
            </a:r>
          </a:p>
          <a:p>
            <a:pPr marL="0" indent="0" algn="ctr">
              <a:buNone/>
            </a:pPr>
            <a:r>
              <a:rPr lang="en-US" sz="4000" b="1" i="1" dirty="0"/>
              <a:t>Create the content, mind the size!</a:t>
            </a:r>
          </a:p>
          <a:p>
            <a:pPr algn="ctr"/>
            <a:r>
              <a:rPr lang="en-US" sz="4800" dirty="0"/>
              <a:t>Online Videos: </a:t>
            </a:r>
          </a:p>
          <a:p>
            <a:pPr marL="0" indent="0" algn="ctr">
              <a:buNone/>
            </a:pPr>
            <a:r>
              <a:rPr lang="en-US" sz="4000" b="1" i="1" dirty="0"/>
              <a:t>Need Internet + Bandwidth </a:t>
            </a:r>
          </a:p>
        </p:txBody>
      </p:sp>
    </p:spTree>
    <p:extLst>
      <p:ext uri="{BB962C8B-B14F-4D97-AF65-F5344CB8AC3E}">
        <p14:creationId xmlns:p14="http://schemas.microsoft.com/office/powerpoint/2010/main" val="130529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>
                <a:solidFill>
                  <a:srgbClr val="FF0000"/>
                </a:solidFill>
              </a:rPr>
              <a:t>Active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algn="ctr"/>
            <a:r>
              <a:rPr lang="en-US" sz="4800" dirty="0">
                <a:hlinkClick r:id="rId2"/>
              </a:rPr>
              <a:t>https://www.bbc.com</a:t>
            </a:r>
            <a:r>
              <a:rPr lang="en-US" sz="4800" dirty="0"/>
              <a:t> 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292497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>
                <a:solidFill>
                  <a:srgbClr val="FF0000"/>
                </a:solidFill>
              </a:rPr>
              <a:t>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*.MOV		</a:t>
            </a:r>
          </a:p>
          <a:p>
            <a:pPr marL="0" indent="0" algn="ctr">
              <a:buNone/>
            </a:pPr>
            <a:r>
              <a:rPr lang="en-US" sz="3600" dirty="0"/>
              <a:t>Obsolete, need a new codex to play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/>
              <a:t>*.WMV    *.MP4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	Rehearse on target computer / laptop</a:t>
            </a:r>
          </a:p>
        </p:txBody>
      </p:sp>
    </p:spTree>
    <p:extLst>
      <p:ext uri="{BB962C8B-B14F-4D97-AF65-F5344CB8AC3E}">
        <p14:creationId xmlns:p14="http://schemas.microsoft.com/office/powerpoint/2010/main" val="2891680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Jonathan Ski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5800" y="3386138"/>
            <a:ext cx="152400" cy="85725"/>
          </a:xfrm>
          <a:prstGeom prst="rect">
            <a:avLst/>
          </a:prstGeom>
        </p:spPr>
      </p:pic>
      <p:pic>
        <p:nvPicPr>
          <p:cNvPr id="5" name="Micah-Cars 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1100" y="11303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25806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/>
              <a:t>SOUND</a:t>
            </a:r>
            <a:endParaRPr lang="en-US" sz="4400" dirty="0"/>
          </a:p>
          <a:p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You are just asking for trouble!</a:t>
            </a:r>
          </a:p>
        </p:txBody>
      </p:sp>
    </p:spTree>
    <p:extLst>
      <p:ext uri="{BB962C8B-B14F-4D97-AF65-F5344CB8AC3E}">
        <p14:creationId xmlns:p14="http://schemas.microsoft.com/office/powerpoint/2010/main" val="3277800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It’s not the number of slides that is important,</a:t>
            </a:r>
          </a:p>
          <a:p>
            <a:endParaRPr lang="en-US" sz="4400" dirty="0"/>
          </a:p>
          <a:p>
            <a:r>
              <a:rPr lang="en-US" sz="4400" dirty="0"/>
              <a:t>It’s the number of objects in your slides</a:t>
            </a:r>
          </a:p>
        </p:txBody>
      </p:sp>
    </p:spTree>
    <p:extLst>
      <p:ext uri="{BB962C8B-B14F-4D97-AF65-F5344CB8AC3E}">
        <p14:creationId xmlns:p14="http://schemas.microsoft.com/office/powerpoint/2010/main" val="2902251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Game: Seat # </a:t>
            </a:r>
          </a:p>
        </p:txBody>
      </p:sp>
      <p:pic>
        <p:nvPicPr>
          <p:cNvPr id="8195" name="Picture 3" descr="C:\Users\JOEL\Desktop\seats m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767638" cy="49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7140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57800"/>
            <a:ext cx="8001000" cy="1143000"/>
          </a:xfrm>
        </p:spPr>
        <p:txBody>
          <a:bodyPr>
            <a:normAutofit/>
          </a:bodyPr>
          <a:lstStyle/>
          <a:p>
            <a:r>
              <a:rPr lang="en-US" sz="3200" i="1" dirty="0">
                <a:latin typeface="Comic Sans MS" panose="030F0702030302020204" pitchFamily="66" charset="0"/>
              </a:rPr>
              <a:t>I lift, you grab. Was that concept just a little too complex, Carl?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27" y="533400"/>
            <a:ext cx="6786161" cy="465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904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001000" cy="5334000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/>
              <a:t>Game Over: 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Discussion.</a:t>
            </a:r>
          </a:p>
        </p:txBody>
      </p:sp>
    </p:spTree>
    <p:extLst>
      <p:ext uri="{BB962C8B-B14F-4D97-AF65-F5344CB8AC3E}">
        <p14:creationId xmlns:p14="http://schemas.microsoft.com/office/powerpoint/2010/main" val="206645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Enthusiasm!</a:t>
            </a:r>
          </a:p>
          <a:p>
            <a:pPr marL="0" indent="0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Loud Enough!</a:t>
            </a:r>
          </a:p>
          <a:p>
            <a:pPr marL="0" indent="0">
              <a:buNone/>
            </a:pPr>
            <a:r>
              <a:rPr lang="en-US" sz="4800" dirty="0"/>
              <a:t>				</a:t>
            </a:r>
          </a:p>
          <a:p>
            <a:pPr marL="0" indent="0" algn="r">
              <a:buNone/>
            </a:pPr>
            <a:r>
              <a:rPr lang="en-US" sz="4800" dirty="0"/>
              <a:t>Vocal Variety!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790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/>
              <a:t>Let’s meet for coffee or lunch. </a:t>
            </a:r>
          </a:p>
          <a:p>
            <a:pPr marL="0" indent="0" algn="ctr">
              <a:buNone/>
            </a:pPr>
            <a:r>
              <a:rPr lang="en-US" sz="4000" dirty="0"/>
              <a:t>Joel Robinson</a:t>
            </a:r>
          </a:p>
          <a:p>
            <a:pPr marL="0" indent="0" algn="ctr">
              <a:buNone/>
            </a:pPr>
            <a:r>
              <a:rPr lang="en-US" sz="4000" dirty="0" err="1"/>
              <a:t>JoelHRobinson</a:t>
            </a:r>
            <a:r>
              <a:rPr lang="en-US" sz="4000" dirty="0"/>
              <a:t> @ Gmail.com</a:t>
            </a:r>
          </a:p>
          <a:p>
            <a:pPr marL="0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208-602 8478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170" name="Picture 2" descr="C:\Users\JOEL\Desktop\coff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79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772400" cy="3429000"/>
          </a:xfrm>
        </p:spPr>
        <p:txBody>
          <a:bodyPr>
            <a:normAutofit/>
          </a:bodyPr>
          <a:lstStyle/>
          <a:p>
            <a:r>
              <a:rPr lang="en-US" dirty="0"/>
              <a:t>If they fall asleep…</a:t>
            </a:r>
            <a:br>
              <a:rPr lang="en-US" dirty="0"/>
            </a:br>
            <a:r>
              <a:rPr lang="en-US" dirty="0"/>
              <a:t>or their eyes glaze over…</a:t>
            </a:r>
            <a:br>
              <a:rPr lang="en-US" dirty="0"/>
            </a:br>
            <a:r>
              <a:rPr lang="en-US" dirty="0"/>
              <a:t>it’s possibly your fault.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99082"/>
            <a:ext cx="3929063" cy="271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0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162800" cy="24384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    What’s your goal?</a:t>
            </a:r>
            <a:br>
              <a:rPr lang="en-US" b="1" dirty="0"/>
            </a:b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	</a:t>
            </a:r>
            <a:br>
              <a:rPr lang="en-US" sz="3600" b="1" dirty="0"/>
            </a:br>
            <a:r>
              <a:rPr lang="en-US" sz="3600" b="1" dirty="0"/>
              <a:t>	</a:t>
            </a:r>
            <a:r>
              <a:rPr lang="en-US" sz="6600" b="1" dirty="0">
                <a:solidFill>
                  <a:srgbClr val="FF0000"/>
                </a:solidFill>
              </a:rPr>
              <a:t>Have a plan 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07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6038</TotalTime>
  <Words>1053</Words>
  <Application>Microsoft Office PowerPoint</Application>
  <PresentationFormat>On-screen Show (4:3)</PresentationFormat>
  <Paragraphs>247</Paragraphs>
  <Slides>70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Comic Sans MS</vt:lpstr>
      <vt:lpstr>Tahoma</vt:lpstr>
      <vt:lpstr>Times New Roman</vt:lpstr>
      <vt:lpstr>Verdana</vt:lpstr>
      <vt:lpstr>Wingdings</vt:lpstr>
      <vt:lpstr>Office Theme</vt:lpstr>
      <vt:lpstr>Amp Up Your Presentations or  How to Avoid PowerPoint Heck</vt:lpstr>
      <vt:lpstr> </vt:lpstr>
      <vt:lpstr>Meeting Agenda</vt:lpstr>
      <vt:lpstr>David Phillips How to Avoid Death by Powerpoint  90% what you say is forgotten in 30 seconds.  </vt:lpstr>
      <vt:lpstr>“Airport Game”</vt:lpstr>
      <vt:lpstr>Soft Skills</vt:lpstr>
      <vt:lpstr>PowerPoint Presentation</vt:lpstr>
      <vt:lpstr>If they fall asleep… or their eyes glaze over… it’s possibly your fault.</vt:lpstr>
      <vt:lpstr>      What’s your goal?      Have a plan !</vt:lpstr>
      <vt:lpstr>PowerPoint Presentation</vt:lpstr>
      <vt:lpstr>PowerPoint Presentation</vt:lpstr>
      <vt:lpstr>Late arrivals   Expect Late Arrivals</vt:lpstr>
      <vt:lpstr>You can’t start the wedding without the couple.</vt:lpstr>
      <vt:lpstr>PowerPoint Presentation</vt:lpstr>
      <vt:lpstr>PowerPoint Presentation</vt:lpstr>
      <vt:lpstr>PowerPoint Presentation</vt:lpstr>
      <vt:lpstr>Day of Meeting</vt:lpstr>
      <vt:lpstr>Be prepared</vt:lpstr>
      <vt:lpstr>Be prepared</vt:lpstr>
      <vt:lpstr>HW Gear Bag</vt:lpstr>
      <vt:lpstr>SW Checklist</vt:lpstr>
      <vt:lpstr>PowerPoint Presentation</vt:lpstr>
      <vt:lpstr>Begin The PowerPoint</vt:lpstr>
      <vt:lpstr>PowerPoint Presentation</vt:lpstr>
      <vt:lpstr>PowerPoint Presentation</vt:lpstr>
      <vt:lpstr>PowerPoint Presentation</vt:lpstr>
      <vt:lpstr>Your slide  could become  world-famous bad,   even   make the front page of the  New York Times!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This</vt:lpstr>
      <vt:lpstr>Not this either</vt:lpstr>
      <vt:lpstr>Where is your eye focused?</vt:lpstr>
      <vt:lpstr>Highlight Rows</vt:lpstr>
      <vt:lpstr> </vt:lpstr>
      <vt:lpstr> </vt:lpstr>
      <vt:lpstr> </vt:lpstr>
      <vt:lpstr>Focus with Fly-In:</vt:lpstr>
      <vt:lpstr>PowerPoint Presentation</vt:lpstr>
      <vt:lpstr>PowerPoint Presentation</vt:lpstr>
      <vt:lpstr>Bullet Rules</vt:lpstr>
      <vt:lpstr>Bullet Rules</vt:lpstr>
      <vt:lpstr>6 x 6 Rule for Bullets</vt:lpstr>
      <vt:lpstr>7 x 7 Rule</vt:lpstr>
      <vt:lpstr>10 / 20 / 30 Rule</vt:lpstr>
      <vt:lpstr>Test:  Count the white balls or bullet points as quickly as you can, and  Shout out the number!</vt:lpstr>
      <vt:lpstr>PowerPoint Presentation</vt:lpstr>
      <vt:lpstr>PowerPoint Presentation</vt:lpstr>
      <vt:lpstr>PowerPoint Presentation</vt:lpstr>
      <vt:lpstr>PowerPoint Presentation</vt:lpstr>
      <vt:lpstr>Seven maxes out what people can visually take in at one time.    (Death by PowerPoint: David Phillips)  Didn’t three feel easy on the eyes?</vt:lpstr>
      <vt:lpstr>PowerPoint Presentation</vt:lpstr>
      <vt:lpstr>Printing Slides</vt:lpstr>
      <vt:lpstr>Demo Videos</vt:lpstr>
      <vt:lpstr>Active Links</vt:lpstr>
      <vt:lpstr>Formats</vt:lpstr>
      <vt:lpstr>PowerPoint Presentation</vt:lpstr>
      <vt:lpstr>PowerPoint Presentation</vt:lpstr>
      <vt:lpstr>PowerPoint Presentation</vt:lpstr>
      <vt:lpstr>PowerPoint Presentation</vt:lpstr>
      <vt:lpstr>I lift, you grab. Was that concept just a little too complex, Carl?</vt:lpstr>
      <vt:lpstr>Game Over:    Discussion.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Servant Leaders can be Transformational</dc:title>
  <dc:creator>JOEL ROBINSON</dc:creator>
  <cp:lastModifiedBy>Joel Robinson</cp:lastModifiedBy>
  <cp:revision>180</cp:revision>
  <dcterms:created xsi:type="dcterms:W3CDTF">2006-08-16T00:00:00Z</dcterms:created>
  <dcterms:modified xsi:type="dcterms:W3CDTF">2020-02-13T15:21:16Z</dcterms:modified>
</cp:coreProperties>
</file>